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5706-9A1A-4ECB-81F4-95C989812657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20FAD-04E5-44C7-AD7F-3D456245DD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5706-9A1A-4ECB-81F4-95C989812657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20FAD-04E5-44C7-AD7F-3D456245DD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5706-9A1A-4ECB-81F4-95C989812657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20FAD-04E5-44C7-AD7F-3D456245DD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5706-9A1A-4ECB-81F4-95C989812657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20FAD-04E5-44C7-AD7F-3D456245DD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5706-9A1A-4ECB-81F4-95C989812657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20FAD-04E5-44C7-AD7F-3D456245DD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5706-9A1A-4ECB-81F4-95C989812657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20FAD-04E5-44C7-AD7F-3D456245DD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5706-9A1A-4ECB-81F4-95C989812657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20FAD-04E5-44C7-AD7F-3D456245DD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5706-9A1A-4ECB-81F4-95C989812657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20FAD-04E5-44C7-AD7F-3D456245DD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5706-9A1A-4ECB-81F4-95C989812657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20FAD-04E5-44C7-AD7F-3D456245DD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5706-9A1A-4ECB-81F4-95C989812657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20FAD-04E5-44C7-AD7F-3D456245DD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5706-9A1A-4ECB-81F4-95C989812657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20FAD-04E5-44C7-AD7F-3D456245DD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A5706-9A1A-4ECB-81F4-95C989812657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20FAD-04E5-44C7-AD7F-3D456245DD9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official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WinRoNe</dc:creator>
  <cp:lastModifiedBy>WinRoNe</cp:lastModifiedBy>
  <cp:revision>1</cp:revision>
  <dcterms:created xsi:type="dcterms:W3CDTF">2020-12-08T06:31:13Z</dcterms:created>
  <dcterms:modified xsi:type="dcterms:W3CDTF">2020-12-08T06:31:58Z</dcterms:modified>
</cp:coreProperties>
</file>